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29" r:id="rId15"/>
    <p:sldId id="338" r:id="rId16"/>
    <p:sldId id="339" r:id="rId17"/>
    <p:sldId id="340" r:id="rId18"/>
    <p:sldId id="341" r:id="rId19"/>
    <p:sldId id="342" r:id="rId20"/>
    <p:sldId id="333" r:id="rId21"/>
    <p:sldId id="271" r:id="rId22"/>
    <p:sldId id="299" r:id="rId23"/>
    <p:sldId id="302" r:id="rId24"/>
    <p:sldId id="300" r:id="rId25"/>
    <p:sldId id="301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32" r:id="rId34"/>
    <p:sldId id="346" r:id="rId35"/>
    <p:sldId id="331" r:id="rId36"/>
    <p:sldId id="326" r:id="rId37"/>
    <p:sldId id="330" r:id="rId38"/>
    <p:sldId id="344" r:id="rId39"/>
    <p:sldId id="343" r:id="rId40"/>
    <p:sldId id="345" r:id="rId41"/>
    <p:sldId id="31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>
      <p:cViewPr>
        <p:scale>
          <a:sx n="100" d="100"/>
          <a:sy n="100" d="100"/>
        </p:scale>
        <p:origin x="46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– </a:t>
            </a:r>
            <a:r>
              <a:rPr lang="ko-KR" altLang="en-US" b="1" dirty="0"/>
              <a:t>회사 등록</a:t>
            </a:r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</a:t>
            </a:r>
            <a:r>
              <a:rPr lang="ko-KR" altLang="en-US"/>
              <a:t>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개발중기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개발말기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개발초기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 원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1420</Words>
  <Application>Microsoft Office PowerPoint</Application>
  <PresentationFormat>와이드스크린</PresentationFormat>
  <Paragraphs>401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40</cp:revision>
  <dcterms:created xsi:type="dcterms:W3CDTF">2021-06-21T14:47:31Z</dcterms:created>
  <dcterms:modified xsi:type="dcterms:W3CDTF">2021-07-04T15:13:35Z</dcterms:modified>
</cp:coreProperties>
</file>